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ileron" charset="1" panose="00000500000000000000"/>
      <p:regular r:id="rId10"/>
    </p:embeddedFont>
    <p:embeddedFont>
      <p:font typeface="Aileron Bold" charset="1" panose="00000800000000000000"/>
      <p:regular r:id="rId11"/>
    </p:embeddedFont>
    <p:embeddedFont>
      <p:font typeface="Aileron Italics" charset="1" panose="00000500000000000000"/>
      <p:regular r:id="rId12"/>
    </p:embeddedFont>
    <p:embeddedFont>
      <p:font typeface="Aileron Bold Italics" charset="1" panose="00000800000000000000"/>
      <p:regular r:id="rId13"/>
    </p:embeddedFont>
    <p:embeddedFont>
      <p:font typeface="Aileron Thin" charset="1" panose="00000300000000000000"/>
      <p:regular r:id="rId14"/>
    </p:embeddedFont>
    <p:embeddedFont>
      <p:font typeface="Aileron Thin Italics" charset="1" panose="00000300000000000000"/>
      <p:regular r:id="rId15"/>
    </p:embeddedFont>
    <p:embeddedFont>
      <p:font typeface="Aileron Light" charset="1" panose="00000400000000000000"/>
      <p:regular r:id="rId16"/>
    </p:embeddedFont>
    <p:embeddedFont>
      <p:font typeface="Aileron Light Italics" charset="1" panose="00000400000000000000"/>
      <p:regular r:id="rId17"/>
    </p:embeddedFont>
    <p:embeddedFont>
      <p:font typeface="Aileron Ultra-Bold" charset="1" panose="00000A00000000000000"/>
      <p:regular r:id="rId18"/>
    </p:embeddedFont>
    <p:embeddedFont>
      <p:font typeface="Aileron Ultra-Bold Italics" charset="1" panose="00000A00000000000000"/>
      <p:regular r:id="rId19"/>
    </p:embeddedFont>
    <p:embeddedFont>
      <p:font typeface="Aileron Heavy" charset="1" panose="00000A00000000000000"/>
      <p:regular r:id="rId20"/>
    </p:embeddedFont>
    <p:embeddedFont>
      <p:font typeface="Aileron Heavy Italics" charset="1" panose="00000A00000000000000"/>
      <p:regular r:id="rId21"/>
    </p:embeddedFont>
    <p:embeddedFont>
      <p:font typeface="Merriweather Sans" charset="1" panose="00000500000000000000"/>
      <p:regular r:id="rId22"/>
    </p:embeddedFont>
    <p:embeddedFont>
      <p:font typeface="Merriweather Sans Bold" charset="1" panose="00000800000000000000"/>
      <p:regular r:id="rId23"/>
    </p:embeddedFont>
    <p:embeddedFont>
      <p:font typeface="Merriweather Sans Italics" charset="1" panose="00000500000000000000"/>
      <p:regular r:id="rId24"/>
    </p:embeddedFont>
    <p:embeddedFont>
      <p:font typeface="Merriweather Sans Bold Italics" charset="1" panose="00000800000000000000"/>
      <p:regular r:id="rId25"/>
    </p:embeddedFont>
    <p:embeddedFont>
      <p:font typeface="Merriweather Sans Light" charset="1" panose="00000400000000000000"/>
      <p:regular r:id="rId26"/>
    </p:embeddedFont>
    <p:embeddedFont>
      <p:font typeface="Merriweather Sans Light Italics" charset="1" panose="00000400000000000000"/>
      <p:regular r:id="rId27"/>
    </p:embeddedFont>
    <p:embeddedFont>
      <p:font typeface="Merriweather Sans Ultra-Bold" charset="1" panose="00000900000000000000"/>
      <p:regular r:id="rId28"/>
    </p:embeddedFont>
    <p:embeddedFont>
      <p:font typeface="Merriweather Sans Ultra-Bold Italics" charset="1" panose="00000900000000000000"/>
      <p:regular r:id="rId29"/>
    </p:embeddedFont>
    <p:embeddedFont>
      <p:font typeface="Fahkwang" charset="1" panose="00000500000000000000"/>
      <p:regular r:id="rId30"/>
    </p:embeddedFont>
    <p:embeddedFont>
      <p:font typeface="Fahkwang Bold" charset="1" panose="00000800000000000000"/>
      <p:regular r:id="rId31"/>
    </p:embeddedFont>
    <p:embeddedFont>
      <p:font typeface="Fahkwang Italics" charset="1" panose="00000500000000000000"/>
      <p:regular r:id="rId32"/>
    </p:embeddedFont>
    <p:embeddedFont>
      <p:font typeface="Fahkwang Bold Italics" charset="1" panose="00000800000000000000"/>
      <p:regular r:id="rId33"/>
    </p:embeddedFont>
    <p:embeddedFont>
      <p:font typeface="Fahkwang Extra-Light" charset="1" panose="00000300000000000000"/>
      <p:regular r:id="rId34"/>
    </p:embeddedFont>
    <p:embeddedFont>
      <p:font typeface="Fahkwang Extra-Light Italics" charset="1" panose="00000300000000000000"/>
      <p:regular r:id="rId35"/>
    </p:embeddedFont>
    <p:embeddedFont>
      <p:font typeface="Fahkwang Medium" charset="1" panose="00000600000000000000"/>
      <p:regular r:id="rId36"/>
    </p:embeddedFont>
    <p:embeddedFont>
      <p:font typeface="Fahkwang Medium Italics" charset="1" panose="00000600000000000000"/>
      <p:regular r:id="rId37"/>
    </p:embeddedFont>
    <p:embeddedFont>
      <p:font typeface="Open Sans" charset="1" panose="020B0606030504020204"/>
      <p:regular r:id="rId38"/>
    </p:embeddedFont>
    <p:embeddedFont>
      <p:font typeface="Open Sans Bold" charset="1" panose="020B0806030504020204"/>
      <p:regular r:id="rId39"/>
    </p:embeddedFont>
    <p:embeddedFont>
      <p:font typeface="Open Sans Italics" charset="1" panose="020B0606030504020204"/>
      <p:regular r:id="rId40"/>
    </p:embeddedFont>
    <p:embeddedFont>
      <p:font typeface="Open Sans Bold Italics" charset="1" panose="020B0806030504020204"/>
      <p:regular r:id="rId41"/>
    </p:embeddedFont>
    <p:embeddedFont>
      <p:font typeface="Open Sans Light" charset="1" panose="020B0306030504020204"/>
      <p:regular r:id="rId42"/>
    </p:embeddedFont>
    <p:embeddedFont>
      <p:font typeface="Open Sans Light Italics" charset="1" panose="020B0306030504020204"/>
      <p:regular r:id="rId43"/>
    </p:embeddedFont>
    <p:embeddedFont>
      <p:font typeface="Open Sans Ultra-Bold" charset="1" panose="00000000000000000000"/>
      <p:regular r:id="rId44"/>
    </p:embeddedFont>
    <p:embeddedFont>
      <p:font typeface="Open Sans Ultra-Bold Italics" charset="1" panose="00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https://github.com/najwa113/TP-DSK2023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https://github.com/najwa113/TP-DSK2023/blob/main/Kalkulator%20sederhana%20tambah%2Ckali%2Ckurang%2Cbagi.asm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png" Type="http://schemas.openxmlformats.org/officeDocument/2006/relationships/image"/><Relationship Id="rId12" Target="../media/image16.png" Type="http://schemas.openxmlformats.org/officeDocument/2006/relationships/image"/><Relationship Id="rId13" Target="../media/image17.pn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png" Type="http://schemas.openxmlformats.org/officeDocument/2006/relationships/image"/><Relationship Id="rId7" Target="../media/image8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png" Type="http://schemas.openxmlformats.org/officeDocument/2006/relationships/image"/><Relationship Id="rId12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19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764" t="-39598" r="-14717" b="-37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8345" y="4451278"/>
            <a:ext cx="10389655" cy="4155862"/>
          </a:xfrm>
          <a:custGeom>
            <a:avLst/>
            <a:gdLst/>
            <a:ahLst/>
            <a:cxnLst/>
            <a:rect r="r" b="b" t="t" l="l"/>
            <a:pathLst>
              <a:path h="4155862" w="10389655">
                <a:moveTo>
                  <a:pt x="0" y="0"/>
                </a:moveTo>
                <a:lnTo>
                  <a:pt x="10389655" y="0"/>
                </a:lnTo>
                <a:lnTo>
                  <a:pt x="10389655" y="4155862"/>
                </a:lnTo>
                <a:lnTo>
                  <a:pt x="0" y="4155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8607140"/>
            <a:ext cx="18688050" cy="2522911"/>
            <a:chOff x="0" y="0"/>
            <a:chExt cx="4921956" cy="6644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921955" cy="664470"/>
            </a:xfrm>
            <a:custGeom>
              <a:avLst/>
              <a:gdLst/>
              <a:ahLst/>
              <a:cxnLst/>
              <a:rect r="r" b="b" t="t" l="l"/>
              <a:pathLst>
                <a:path h="664470" w="4921955">
                  <a:moveTo>
                    <a:pt x="0" y="0"/>
                  </a:moveTo>
                  <a:lnTo>
                    <a:pt x="4921955" y="0"/>
                  </a:lnTo>
                  <a:lnTo>
                    <a:pt x="4921955" y="664470"/>
                  </a:lnTo>
                  <a:lnTo>
                    <a:pt x="0" y="664470"/>
                  </a:lnTo>
                  <a:close/>
                </a:path>
              </a:pathLst>
            </a:custGeom>
            <a:solidFill>
              <a:srgbClr val="001F4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921956" cy="721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086607" y="-1828460"/>
            <a:ext cx="4041559" cy="4150510"/>
          </a:xfrm>
          <a:custGeom>
            <a:avLst/>
            <a:gdLst/>
            <a:ahLst/>
            <a:cxnLst/>
            <a:rect r="r" b="b" t="t" l="l"/>
            <a:pathLst>
              <a:path h="4150510" w="4041559">
                <a:moveTo>
                  <a:pt x="0" y="0"/>
                </a:moveTo>
                <a:lnTo>
                  <a:pt x="4041559" y="0"/>
                </a:lnTo>
                <a:lnTo>
                  <a:pt x="4041559" y="4150509"/>
                </a:lnTo>
                <a:lnTo>
                  <a:pt x="0" y="4150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8100000">
            <a:off x="10841191" y="2324319"/>
            <a:ext cx="4735359" cy="5064555"/>
          </a:xfrm>
          <a:custGeom>
            <a:avLst/>
            <a:gdLst/>
            <a:ahLst/>
            <a:cxnLst/>
            <a:rect r="r" b="b" t="t" l="l"/>
            <a:pathLst>
              <a:path h="5064555" w="4735359">
                <a:moveTo>
                  <a:pt x="4735359" y="0"/>
                </a:moveTo>
                <a:lnTo>
                  <a:pt x="0" y="0"/>
                </a:lnTo>
                <a:lnTo>
                  <a:pt x="0" y="5064555"/>
                </a:lnTo>
                <a:lnTo>
                  <a:pt x="4735359" y="5064555"/>
                </a:lnTo>
                <a:lnTo>
                  <a:pt x="473535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00000">
            <a:off x="-542336" y="-594218"/>
            <a:ext cx="2001325" cy="2001325"/>
          </a:xfrm>
          <a:custGeom>
            <a:avLst/>
            <a:gdLst/>
            <a:ahLst/>
            <a:cxnLst/>
            <a:rect r="r" b="b" t="t" l="l"/>
            <a:pathLst>
              <a:path h="2001325" w="2001325">
                <a:moveTo>
                  <a:pt x="0" y="0"/>
                </a:moveTo>
                <a:lnTo>
                  <a:pt x="2001325" y="0"/>
                </a:lnTo>
                <a:lnTo>
                  <a:pt x="2001325" y="2001325"/>
                </a:lnTo>
                <a:lnTo>
                  <a:pt x="0" y="2001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67630" y="7196770"/>
            <a:ext cx="1704006" cy="1706138"/>
          </a:xfrm>
          <a:custGeom>
            <a:avLst/>
            <a:gdLst/>
            <a:ahLst/>
            <a:cxnLst/>
            <a:rect r="r" b="b" t="t" l="l"/>
            <a:pathLst>
              <a:path h="1706138" w="1704006">
                <a:moveTo>
                  <a:pt x="0" y="0"/>
                </a:moveTo>
                <a:lnTo>
                  <a:pt x="1704006" y="0"/>
                </a:lnTo>
                <a:lnTo>
                  <a:pt x="1704006" y="1706138"/>
                </a:lnTo>
                <a:lnTo>
                  <a:pt x="0" y="17061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00000">
            <a:off x="12625967" y="2512853"/>
            <a:ext cx="921282" cy="921282"/>
          </a:xfrm>
          <a:custGeom>
            <a:avLst/>
            <a:gdLst/>
            <a:ahLst/>
            <a:cxnLst/>
            <a:rect r="r" b="b" t="t" l="l"/>
            <a:pathLst>
              <a:path h="921282" w="921282">
                <a:moveTo>
                  <a:pt x="0" y="0"/>
                </a:moveTo>
                <a:lnTo>
                  <a:pt x="921281" y="0"/>
                </a:lnTo>
                <a:lnTo>
                  <a:pt x="921281" y="921282"/>
                </a:lnTo>
                <a:lnTo>
                  <a:pt x="0" y="9212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8326" y="492170"/>
            <a:ext cx="10085836" cy="612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01"/>
              </a:lnSpc>
            </a:pPr>
            <a:r>
              <a:rPr lang="en-US" sz="4601" spc="115">
                <a:solidFill>
                  <a:srgbClr val="FEB42D"/>
                </a:solidFill>
                <a:latin typeface="Fahkwang Bold"/>
              </a:rPr>
              <a:t>DASAR SISTEM KOMPUTER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0043" y="4188619"/>
            <a:ext cx="8463957" cy="1843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5"/>
              </a:lnSpc>
            </a:pPr>
            <a:r>
              <a:rPr lang="en-US" sz="3496">
                <a:solidFill>
                  <a:srgbClr val="FFFFFF"/>
                </a:solidFill>
                <a:latin typeface="Aileron"/>
              </a:rPr>
              <a:t>NAMA  : NAJWA KHOIRUN MUKHOLIFAH</a:t>
            </a:r>
          </a:p>
          <a:p>
            <a:pPr>
              <a:lnSpc>
                <a:spcPts val="4895"/>
              </a:lnSpc>
            </a:pPr>
            <a:r>
              <a:rPr lang="en-US" sz="3496">
                <a:solidFill>
                  <a:srgbClr val="FFFFFF"/>
                </a:solidFill>
                <a:latin typeface="Aileron"/>
              </a:rPr>
              <a:t>NIM       : 2300018113</a:t>
            </a:r>
          </a:p>
          <a:p>
            <a:pPr algn="l" marL="0" indent="0" lvl="0">
              <a:lnSpc>
                <a:spcPts val="4895"/>
              </a:lnSpc>
            </a:pPr>
            <a:r>
              <a:rPr lang="en-US" sz="3496">
                <a:solidFill>
                  <a:srgbClr val="FFFFFF"/>
                </a:solidFill>
                <a:latin typeface="Aileron"/>
              </a:rPr>
              <a:t>KELAS  : 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410" y="9172831"/>
            <a:ext cx="4453695" cy="438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54"/>
              </a:lnSpc>
              <a:spcBef>
                <a:spcPct val="0"/>
              </a:spcBef>
            </a:pPr>
            <a:r>
              <a:rPr lang="en-US" sz="2811" spc="258">
                <a:solidFill>
                  <a:srgbClr val="FEB42D"/>
                </a:solidFill>
                <a:latin typeface="Fahkwang Bold"/>
              </a:rPr>
              <a:t>AKUN GITHUB :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8326" y="1736422"/>
            <a:ext cx="10085836" cy="144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01"/>
              </a:lnSpc>
            </a:pPr>
            <a:r>
              <a:rPr lang="en-US" sz="3801" spc="95">
                <a:solidFill>
                  <a:srgbClr val="FFFFFF"/>
                </a:solidFill>
                <a:latin typeface="Fahkwang Bold"/>
              </a:rPr>
              <a:t>APLIKASI KALKULATOR SEDERHANA TAMBAH, KALI, KURANG, BAGI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97699" y="8982392"/>
            <a:ext cx="84374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Open Sans"/>
                <a:hlinkClick r:id="rId12" tooltip="https://github.com/najwa113/TP-DSK2023"/>
              </a:rPr>
              <a:t>https://github.com/najwa113/TP-DSK2023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764" t="-39598" r="-14717" b="-37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34531" y="8718295"/>
            <a:ext cx="10908187" cy="4363275"/>
          </a:xfrm>
          <a:custGeom>
            <a:avLst/>
            <a:gdLst/>
            <a:ahLst/>
            <a:cxnLst/>
            <a:rect r="r" b="b" t="t" l="l"/>
            <a:pathLst>
              <a:path h="4363275" w="10908187">
                <a:moveTo>
                  <a:pt x="0" y="0"/>
                </a:moveTo>
                <a:lnTo>
                  <a:pt x="10908187" y="0"/>
                </a:lnTo>
                <a:lnTo>
                  <a:pt x="10908187" y="4363275"/>
                </a:lnTo>
                <a:lnTo>
                  <a:pt x="0" y="436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1062256" y="-2794570"/>
            <a:ext cx="10908187" cy="4363275"/>
          </a:xfrm>
          <a:custGeom>
            <a:avLst/>
            <a:gdLst/>
            <a:ahLst/>
            <a:cxnLst/>
            <a:rect r="r" b="b" t="t" l="l"/>
            <a:pathLst>
              <a:path h="4363275" w="10908187">
                <a:moveTo>
                  <a:pt x="0" y="0"/>
                </a:moveTo>
                <a:lnTo>
                  <a:pt x="10908188" y="0"/>
                </a:lnTo>
                <a:lnTo>
                  <a:pt x="10908188" y="4363275"/>
                </a:lnTo>
                <a:lnTo>
                  <a:pt x="0" y="436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-225661" y="1568705"/>
            <a:ext cx="18739321" cy="8229600"/>
            <a:chOff x="0" y="0"/>
            <a:chExt cx="4935459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35459" cy="2167467"/>
            </a:xfrm>
            <a:custGeom>
              <a:avLst/>
              <a:gdLst/>
              <a:ahLst/>
              <a:cxnLst/>
              <a:rect r="r" b="b" t="t" l="l"/>
              <a:pathLst>
                <a:path h="2167467" w="4935459">
                  <a:moveTo>
                    <a:pt x="0" y="0"/>
                  </a:moveTo>
                  <a:lnTo>
                    <a:pt x="4935459" y="0"/>
                  </a:lnTo>
                  <a:lnTo>
                    <a:pt x="493545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1F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935459" cy="2224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5068438" y="8359042"/>
            <a:ext cx="3994621" cy="3855916"/>
          </a:xfrm>
          <a:custGeom>
            <a:avLst/>
            <a:gdLst/>
            <a:ahLst/>
            <a:cxnLst/>
            <a:rect r="r" b="b" t="t" l="l"/>
            <a:pathLst>
              <a:path h="3855916" w="3994621">
                <a:moveTo>
                  <a:pt x="3994621" y="0"/>
                </a:moveTo>
                <a:lnTo>
                  <a:pt x="0" y="0"/>
                </a:lnTo>
                <a:lnTo>
                  <a:pt x="0" y="3855916"/>
                </a:lnTo>
                <a:lnTo>
                  <a:pt x="3994621" y="3855916"/>
                </a:lnTo>
                <a:lnTo>
                  <a:pt x="3994621" y="0"/>
                </a:lnTo>
                <a:close/>
              </a:path>
            </a:pathLst>
          </a:custGeom>
          <a:blipFill>
            <a:blip r:embed="rId5"/>
            <a:stretch>
              <a:fillRect l="0" t="-76083" r="-90583" b="-26678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218981" y="-1449879"/>
            <a:ext cx="3994621" cy="3855916"/>
          </a:xfrm>
          <a:custGeom>
            <a:avLst/>
            <a:gdLst/>
            <a:ahLst/>
            <a:cxnLst/>
            <a:rect r="r" b="b" t="t" l="l"/>
            <a:pathLst>
              <a:path h="3855916" w="3994621">
                <a:moveTo>
                  <a:pt x="3994621" y="0"/>
                </a:moveTo>
                <a:lnTo>
                  <a:pt x="0" y="0"/>
                </a:lnTo>
                <a:lnTo>
                  <a:pt x="0" y="3855916"/>
                </a:lnTo>
                <a:lnTo>
                  <a:pt x="3994621" y="3855916"/>
                </a:lnTo>
                <a:lnTo>
                  <a:pt x="3994621" y="0"/>
                </a:lnTo>
                <a:close/>
              </a:path>
            </a:pathLst>
          </a:custGeom>
          <a:blipFill>
            <a:blip r:embed="rId5"/>
            <a:stretch>
              <a:fillRect l="0" t="-76083" r="-90583" b="-2667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15758528" y="8404395"/>
            <a:ext cx="627801" cy="627801"/>
          </a:xfrm>
          <a:custGeom>
            <a:avLst/>
            <a:gdLst/>
            <a:ahLst/>
            <a:cxnLst/>
            <a:rect r="r" b="b" t="t" l="l"/>
            <a:pathLst>
              <a:path h="627801" w="627801">
                <a:moveTo>
                  <a:pt x="0" y="0"/>
                </a:moveTo>
                <a:lnTo>
                  <a:pt x="627800" y="0"/>
                </a:lnTo>
                <a:lnTo>
                  <a:pt x="627800" y="627801"/>
                </a:lnTo>
                <a:lnTo>
                  <a:pt x="0" y="627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00000">
            <a:off x="2905662" y="270878"/>
            <a:ext cx="627801" cy="627801"/>
          </a:xfrm>
          <a:custGeom>
            <a:avLst/>
            <a:gdLst/>
            <a:ahLst/>
            <a:cxnLst/>
            <a:rect r="r" b="b" t="t" l="l"/>
            <a:pathLst>
              <a:path h="627801" w="627801">
                <a:moveTo>
                  <a:pt x="0" y="0"/>
                </a:moveTo>
                <a:lnTo>
                  <a:pt x="627801" y="0"/>
                </a:lnTo>
                <a:lnTo>
                  <a:pt x="627801" y="627800"/>
                </a:lnTo>
                <a:lnTo>
                  <a:pt x="0" y="627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54048" y="434253"/>
            <a:ext cx="7639216" cy="594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9"/>
              </a:lnSpc>
            </a:pPr>
            <a:r>
              <a:rPr lang="en-US" sz="4409">
                <a:solidFill>
                  <a:srgbClr val="FFFFFF"/>
                </a:solidFill>
                <a:latin typeface="Fahkwang Bold"/>
              </a:rPr>
              <a:t>DESKRIPSI DAN FITUR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8330" y="2098994"/>
            <a:ext cx="1623060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Program ini merupakan program dalam bahasa assembly yang bertujuan untuk menghitung penjumlahan, pengurangan, perkalian, pembagian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8330" y="4022885"/>
            <a:ext cx="343609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Fitur Aplikasi 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8330" y="4819967"/>
            <a:ext cx="1515209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Menampilkan menu</a:t>
            </a:r>
            <a:r>
              <a:rPr lang="en-US" sz="3399">
                <a:solidFill>
                  <a:srgbClr val="FFFFFF"/>
                </a:solidFill>
                <a:latin typeface="Open Sans"/>
              </a:rPr>
              <a:t> penjumlahan, perkalian, pengurangan, pembagian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78330" y="6257608"/>
            <a:ext cx="1429747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Menampilkan terima kasih jika program sudah selesai di gunakan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330" y="5458142"/>
            <a:ext cx="61337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Dapat menampilkan hasil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5137" y="7419023"/>
            <a:ext cx="3729289" cy="396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64"/>
              </a:lnSpc>
              <a:spcBef>
                <a:spcPct val="0"/>
              </a:spcBef>
            </a:pPr>
            <a:r>
              <a:rPr lang="en-US" sz="2511" spc="231">
                <a:solidFill>
                  <a:srgbClr val="FEB42D"/>
                </a:solidFill>
                <a:latin typeface="Fahkwang Bold"/>
              </a:rPr>
              <a:t>LINK PROJECT :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5137" y="7895590"/>
            <a:ext cx="7506116" cy="13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u="sng">
                <a:solidFill>
                  <a:srgbClr val="FFFFFF"/>
                </a:solidFill>
                <a:latin typeface="Open Sans"/>
                <a:hlinkClick r:id="rId8" tooltip="https://github.com/najwa113/TP-DSK2023/blob/main/Kalkulator%20sederhana%20tambah%2Ckali%2Ckurang%2Cbagi.asm"/>
              </a:rPr>
              <a:t>https://github.com/najwa113/TP-DSK2023/blob/main/Kalkulator%20sederhana%20tambah%2Ckali%2Ckurang%2Cbagi.asm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764" t="-39598" r="-14717" b="-370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89906" y="7373604"/>
            <a:ext cx="10908187" cy="4363275"/>
          </a:xfrm>
          <a:custGeom>
            <a:avLst/>
            <a:gdLst/>
            <a:ahLst/>
            <a:cxnLst/>
            <a:rect r="r" b="b" t="t" l="l"/>
            <a:pathLst>
              <a:path h="4363275" w="10908187">
                <a:moveTo>
                  <a:pt x="0" y="0"/>
                </a:moveTo>
                <a:lnTo>
                  <a:pt x="10908188" y="0"/>
                </a:lnTo>
                <a:lnTo>
                  <a:pt x="10908188" y="4363275"/>
                </a:lnTo>
                <a:lnTo>
                  <a:pt x="0" y="436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3689906" y="-1449879"/>
            <a:ext cx="10908187" cy="4363275"/>
          </a:xfrm>
          <a:custGeom>
            <a:avLst/>
            <a:gdLst/>
            <a:ahLst/>
            <a:cxnLst/>
            <a:rect r="r" b="b" t="t" l="l"/>
            <a:pathLst>
              <a:path h="4363275" w="10908187">
                <a:moveTo>
                  <a:pt x="0" y="0"/>
                </a:moveTo>
                <a:lnTo>
                  <a:pt x="10908188" y="0"/>
                </a:lnTo>
                <a:lnTo>
                  <a:pt x="10908188" y="4363275"/>
                </a:lnTo>
                <a:lnTo>
                  <a:pt x="0" y="43632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10800000">
            <a:off x="-451321" y="1251430"/>
            <a:ext cx="18739321" cy="8006870"/>
            <a:chOff x="0" y="0"/>
            <a:chExt cx="4935459" cy="210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35459" cy="2108805"/>
            </a:xfrm>
            <a:custGeom>
              <a:avLst/>
              <a:gdLst/>
              <a:ahLst/>
              <a:cxnLst/>
              <a:rect r="r" b="b" t="t" l="l"/>
              <a:pathLst>
                <a:path h="2108805" w="4935459">
                  <a:moveTo>
                    <a:pt x="0" y="0"/>
                  </a:moveTo>
                  <a:lnTo>
                    <a:pt x="4935459" y="0"/>
                  </a:lnTo>
                  <a:lnTo>
                    <a:pt x="4935459" y="2108805"/>
                  </a:lnTo>
                  <a:lnTo>
                    <a:pt x="0" y="2108805"/>
                  </a:lnTo>
                  <a:close/>
                </a:path>
              </a:pathLst>
            </a:custGeom>
            <a:solidFill>
              <a:srgbClr val="001F4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935459" cy="216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-10800000">
            <a:off x="14775223" y="7627283"/>
            <a:ext cx="3994621" cy="3855916"/>
          </a:xfrm>
          <a:custGeom>
            <a:avLst/>
            <a:gdLst/>
            <a:ahLst/>
            <a:cxnLst/>
            <a:rect r="r" b="b" t="t" l="l"/>
            <a:pathLst>
              <a:path h="3855916" w="3994621">
                <a:moveTo>
                  <a:pt x="3994622" y="0"/>
                </a:moveTo>
                <a:lnTo>
                  <a:pt x="0" y="0"/>
                </a:lnTo>
                <a:lnTo>
                  <a:pt x="0" y="3855916"/>
                </a:lnTo>
                <a:lnTo>
                  <a:pt x="3994622" y="3855916"/>
                </a:lnTo>
                <a:lnTo>
                  <a:pt x="3994622" y="0"/>
                </a:lnTo>
                <a:close/>
              </a:path>
            </a:pathLst>
          </a:custGeom>
          <a:blipFill>
            <a:blip r:embed="rId5"/>
            <a:stretch>
              <a:fillRect l="0" t="-76083" r="-90583" b="-26678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451321" y="-1559941"/>
            <a:ext cx="3994621" cy="3855916"/>
          </a:xfrm>
          <a:custGeom>
            <a:avLst/>
            <a:gdLst/>
            <a:ahLst/>
            <a:cxnLst/>
            <a:rect r="r" b="b" t="t" l="l"/>
            <a:pathLst>
              <a:path h="3855916" w="3994621">
                <a:moveTo>
                  <a:pt x="3994621" y="0"/>
                </a:moveTo>
                <a:lnTo>
                  <a:pt x="0" y="0"/>
                </a:lnTo>
                <a:lnTo>
                  <a:pt x="0" y="3855916"/>
                </a:lnTo>
                <a:lnTo>
                  <a:pt x="3994621" y="3855916"/>
                </a:lnTo>
                <a:lnTo>
                  <a:pt x="3994621" y="0"/>
                </a:lnTo>
                <a:close/>
              </a:path>
            </a:pathLst>
          </a:custGeom>
          <a:blipFill>
            <a:blip r:embed="rId5"/>
            <a:stretch>
              <a:fillRect l="0" t="-76083" r="-90583" b="-2667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00000">
            <a:off x="13840271" y="8944400"/>
            <a:ext cx="627801" cy="627801"/>
          </a:xfrm>
          <a:custGeom>
            <a:avLst/>
            <a:gdLst/>
            <a:ahLst/>
            <a:cxnLst/>
            <a:rect r="r" b="b" t="t" l="l"/>
            <a:pathLst>
              <a:path h="627801" w="627801">
                <a:moveTo>
                  <a:pt x="0" y="0"/>
                </a:moveTo>
                <a:lnTo>
                  <a:pt x="627801" y="0"/>
                </a:lnTo>
                <a:lnTo>
                  <a:pt x="627801" y="627800"/>
                </a:lnTo>
                <a:lnTo>
                  <a:pt x="0" y="627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00000">
            <a:off x="3917305" y="715176"/>
            <a:ext cx="627801" cy="627801"/>
          </a:xfrm>
          <a:custGeom>
            <a:avLst/>
            <a:gdLst/>
            <a:ahLst/>
            <a:cxnLst/>
            <a:rect r="r" b="b" t="t" l="l"/>
            <a:pathLst>
              <a:path h="627801" w="627801">
                <a:moveTo>
                  <a:pt x="0" y="0"/>
                </a:moveTo>
                <a:lnTo>
                  <a:pt x="627801" y="0"/>
                </a:lnTo>
                <a:lnTo>
                  <a:pt x="627801" y="627801"/>
                </a:lnTo>
                <a:lnTo>
                  <a:pt x="0" y="6278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231205" y="1568249"/>
            <a:ext cx="10366888" cy="727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00"/>
              </a:lnSpc>
            </a:pPr>
            <a:r>
              <a:rPr lang="en-US" sz="5400">
                <a:solidFill>
                  <a:srgbClr val="FEB42D"/>
                </a:solidFill>
                <a:latin typeface="Fahkwang Bold"/>
              </a:rPr>
              <a:t>ALUR KERJA PROGRAM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656" y="3131382"/>
            <a:ext cx="16717366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Menampilkan menu operasi  yang dapat dilakukan kalkulator : penjumlahan, pengurangan, perkalian, pembagian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Meminta pengguna untuk memasukkan pilihan operasi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Meminta pengguna untuk memasukkan angka pertama yang akan di   operasikan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Meminta pengguna untuk memasukkan angka kedua yang akan di operasikan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Setelah memasukkan angka pertama dan kedua maka nanti akan muncul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        hasilnya akhirnya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764" t="-39598" r="-14717" b="-3703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5400000">
            <a:off x="-489076" y="8475578"/>
            <a:ext cx="3546841" cy="3793413"/>
          </a:xfrm>
          <a:custGeom>
            <a:avLst/>
            <a:gdLst/>
            <a:ahLst/>
            <a:cxnLst/>
            <a:rect r="r" b="b" t="t" l="l"/>
            <a:pathLst>
              <a:path h="3793413" w="3546841">
                <a:moveTo>
                  <a:pt x="3546841" y="3793413"/>
                </a:moveTo>
                <a:lnTo>
                  <a:pt x="0" y="3793413"/>
                </a:lnTo>
                <a:lnTo>
                  <a:pt x="0" y="0"/>
                </a:lnTo>
                <a:lnTo>
                  <a:pt x="3546841" y="0"/>
                </a:lnTo>
                <a:lnTo>
                  <a:pt x="3546841" y="379341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8759" y="-562207"/>
            <a:ext cx="7954534" cy="3181814"/>
          </a:xfrm>
          <a:custGeom>
            <a:avLst/>
            <a:gdLst/>
            <a:ahLst/>
            <a:cxnLst/>
            <a:rect r="r" b="b" t="t" l="l"/>
            <a:pathLst>
              <a:path h="3181814" w="7954534">
                <a:moveTo>
                  <a:pt x="0" y="0"/>
                </a:moveTo>
                <a:lnTo>
                  <a:pt x="7954534" y="0"/>
                </a:lnTo>
                <a:lnTo>
                  <a:pt x="7954534" y="3181814"/>
                </a:lnTo>
                <a:lnTo>
                  <a:pt x="0" y="3181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5788766" y="-1132378"/>
            <a:ext cx="2941069" cy="3209898"/>
          </a:xfrm>
          <a:custGeom>
            <a:avLst/>
            <a:gdLst/>
            <a:ahLst/>
            <a:cxnLst/>
            <a:rect r="r" b="b" t="t" l="l"/>
            <a:pathLst>
              <a:path h="3209898" w="2941069">
                <a:moveTo>
                  <a:pt x="0" y="0"/>
                </a:moveTo>
                <a:lnTo>
                  <a:pt x="2941068" y="0"/>
                </a:lnTo>
                <a:lnTo>
                  <a:pt x="2941068" y="3209897"/>
                </a:lnTo>
                <a:lnTo>
                  <a:pt x="0" y="3209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809157" y="0"/>
            <a:ext cx="1246851" cy="1248411"/>
          </a:xfrm>
          <a:custGeom>
            <a:avLst/>
            <a:gdLst/>
            <a:ahLst/>
            <a:cxnLst/>
            <a:rect r="r" b="b" t="t" l="l"/>
            <a:pathLst>
              <a:path h="1248411" w="1246851">
                <a:moveTo>
                  <a:pt x="0" y="0"/>
                </a:moveTo>
                <a:lnTo>
                  <a:pt x="1246851" y="0"/>
                </a:lnTo>
                <a:lnTo>
                  <a:pt x="1246851" y="1248411"/>
                </a:lnTo>
                <a:lnTo>
                  <a:pt x="0" y="12484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7131" y="1514593"/>
            <a:ext cx="6787721" cy="3248804"/>
          </a:xfrm>
          <a:custGeom>
            <a:avLst/>
            <a:gdLst/>
            <a:ahLst/>
            <a:cxnLst/>
            <a:rect r="r" b="b" t="t" l="l"/>
            <a:pathLst>
              <a:path h="3248804" w="6787721">
                <a:moveTo>
                  <a:pt x="0" y="0"/>
                </a:moveTo>
                <a:lnTo>
                  <a:pt x="6787721" y="0"/>
                </a:lnTo>
                <a:lnTo>
                  <a:pt x="6787721" y="3248804"/>
                </a:lnTo>
                <a:lnTo>
                  <a:pt x="0" y="32488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3372" b="-5674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757" y="4763397"/>
            <a:ext cx="6624469" cy="3609666"/>
          </a:xfrm>
          <a:custGeom>
            <a:avLst/>
            <a:gdLst/>
            <a:ahLst/>
            <a:cxnLst/>
            <a:rect r="r" b="b" t="t" l="l"/>
            <a:pathLst>
              <a:path h="3609666" w="6624469">
                <a:moveTo>
                  <a:pt x="0" y="0"/>
                </a:moveTo>
                <a:lnTo>
                  <a:pt x="6624469" y="0"/>
                </a:lnTo>
                <a:lnTo>
                  <a:pt x="6624469" y="3609666"/>
                </a:lnTo>
                <a:lnTo>
                  <a:pt x="0" y="36096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9492" r="-55875" b="-4141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94852" y="1514593"/>
            <a:ext cx="5007754" cy="3875140"/>
          </a:xfrm>
          <a:custGeom>
            <a:avLst/>
            <a:gdLst/>
            <a:ahLst/>
            <a:cxnLst/>
            <a:rect r="r" b="b" t="t" l="l"/>
            <a:pathLst>
              <a:path h="3875140" w="5007754">
                <a:moveTo>
                  <a:pt x="0" y="0"/>
                </a:moveTo>
                <a:lnTo>
                  <a:pt x="5007754" y="0"/>
                </a:lnTo>
                <a:lnTo>
                  <a:pt x="5007754" y="3875140"/>
                </a:lnTo>
                <a:lnTo>
                  <a:pt x="0" y="38751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8517" r="-81441" b="-13373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6678"/>
            <a:ext cx="7138732" cy="53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Fahkwang Bold"/>
              </a:rPr>
              <a:t>CODINGAN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8037" y="725484"/>
            <a:ext cx="8436492" cy="530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000"/>
              </a:lnSpc>
            </a:pPr>
            <a:r>
              <a:rPr lang="en-US" sz="4000">
                <a:solidFill>
                  <a:srgbClr val="FEB42D"/>
                </a:solidFill>
                <a:latin typeface="Fahkwang Bold"/>
              </a:rPr>
              <a:t>DI EMU8086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594852" y="5389733"/>
            <a:ext cx="5007754" cy="4728021"/>
          </a:xfrm>
          <a:custGeom>
            <a:avLst/>
            <a:gdLst/>
            <a:ahLst/>
            <a:cxnLst/>
            <a:rect r="r" b="b" t="t" l="l"/>
            <a:pathLst>
              <a:path h="4728021" w="5007754">
                <a:moveTo>
                  <a:pt x="0" y="0"/>
                </a:moveTo>
                <a:lnTo>
                  <a:pt x="5007754" y="0"/>
                </a:lnTo>
                <a:lnTo>
                  <a:pt x="5007754" y="4728021"/>
                </a:lnTo>
                <a:lnTo>
                  <a:pt x="0" y="47280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-21955" r="-169979" b="-3889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602606" y="1514593"/>
            <a:ext cx="5602206" cy="2994285"/>
          </a:xfrm>
          <a:custGeom>
            <a:avLst/>
            <a:gdLst/>
            <a:ahLst/>
            <a:cxnLst/>
            <a:rect r="r" b="b" t="t" l="l"/>
            <a:pathLst>
              <a:path h="2994285" w="5602206">
                <a:moveTo>
                  <a:pt x="0" y="0"/>
                </a:moveTo>
                <a:lnTo>
                  <a:pt x="5602206" y="0"/>
                </a:lnTo>
                <a:lnTo>
                  <a:pt x="5602206" y="2994285"/>
                </a:lnTo>
                <a:lnTo>
                  <a:pt x="0" y="2994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39422" r="-140212" b="-11338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82662" y="4508878"/>
            <a:ext cx="5442093" cy="4558929"/>
          </a:xfrm>
          <a:custGeom>
            <a:avLst/>
            <a:gdLst/>
            <a:ahLst/>
            <a:cxnLst/>
            <a:rect r="r" b="b" t="t" l="l"/>
            <a:pathLst>
              <a:path h="4558929" w="5442093">
                <a:moveTo>
                  <a:pt x="0" y="0"/>
                </a:moveTo>
                <a:lnTo>
                  <a:pt x="5442093" y="0"/>
                </a:lnTo>
                <a:lnTo>
                  <a:pt x="5442093" y="4558929"/>
                </a:lnTo>
                <a:lnTo>
                  <a:pt x="0" y="45589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6225" r="-148365" b="-40543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764" t="-39598" r="-14717" b="-3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8323669">
            <a:off x="-519330" y="6303676"/>
            <a:ext cx="3096060" cy="5884375"/>
            <a:chOff x="0" y="0"/>
            <a:chExt cx="1149350" cy="1149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63494" cy="2781519"/>
            </a:xfrm>
            <a:custGeom>
              <a:avLst/>
              <a:gdLst/>
              <a:ahLst/>
              <a:cxnLst/>
              <a:rect r="r" b="b" t="t" l="l"/>
              <a:pathLst>
                <a:path h="2781519" w="1463494">
                  <a:moveTo>
                    <a:pt x="1463494" y="30735"/>
                  </a:moveTo>
                  <a:lnTo>
                    <a:pt x="1463494" y="0"/>
                  </a:lnTo>
                  <a:lnTo>
                    <a:pt x="8086" y="0"/>
                  </a:lnTo>
                  <a:lnTo>
                    <a:pt x="8086" y="15368"/>
                  </a:lnTo>
                  <a:lnTo>
                    <a:pt x="0" y="15368"/>
                  </a:lnTo>
                  <a:lnTo>
                    <a:pt x="0" y="2781519"/>
                  </a:lnTo>
                  <a:lnTo>
                    <a:pt x="16171" y="2781519"/>
                  </a:lnTo>
                  <a:lnTo>
                    <a:pt x="16171" y="2243656"/>
                  </a:lnTo>
                  <a:lnTo>
                    <a:pt x="291082" y="2243656"/>
                  </a:lnTo>
                  <a:lnTo>
                    <a:pt x="291082" y="2781519"/>
                  </a:lnTo>
                  <a:lnTo>
                    <a:pt x="307253" y="2781519"/>
                  </a:lnTo>
                  <a:lnTo>
                    <a:pt x="307253" y="2243656"/>
                  </a:lnTo>
                  <a:lnTo>
                    <a:pt x="582163" y="2243656"/>
                  </a:lnTo>
                  <a:lnTo>
                    <a:pt x="582163" y="2781519"/>
                  </a:lnTo>
                  <a:lnTo>
                    <a:pt x="598335" y="2781519"/>
                  </a:lnTo>
                  <a:lnTo>
                    <a:pt x="598335" y="2243656"/>
                  </a:lnTo>
                  <a:lnTo>
                    <a:pt x="873245" y="2243656"/>
                  </a:lnTo>
                  <a:lnTo>
                    <a:pt x="873245" y="2781519"/>
                  </a:lnTo>
                  <a:lnTo>
                    <a:pt x="889416" y="2781519"/>
                  </a:lnTo>
                  <a:lnTo>
                    <a:pt x="889416" y="2243656"/>
                  </a:lnTo>
                  <a:lnTo>
                    <a:pt x="1164327" y="2243656"/>
                  </a:lnTo>
                  <a:lnTo>
                    <a:pt x="1164327" y="2781519"/>
                  </a:lnTo>
                  <a:lnTo>
                    <a:pt x="1180498" y="2781519"/>
                  </a:lnTo>
                  <a:lnTo>
                    <a:pt x="1180498" y="2243656"/>
                  </a:lnTo>
                  <a:lnTo>
                    <a:pt x="1463494" y="2243656"/>
                  </a:lnTo>
                  <a:lnTo>
                    <a:pt x="1463494" y="2212921"/>
                  </a:lnTo>
                  <a:lnTo>
                    <a:pt x="1180498" y="2212921"/>
                  </a:lnTo>
                  <a:lnTo>
                    <a:pt x="1180498" y="1690426"/>
                  </a:lnTo>
                  <a:lnTo>
                    <a:pt x="1463494" y="1690426"/>
                  </a:lnTo>
                  <a:lnTo>
                    <a:pt x="1463494" y="1659691"/>
                  </a:lnTo>
                  <a:lnTo>
                    <a:pt x="1180498" y="1659691"/>
                  </a:lnTo>
                  <a:lnTo>
                    <a:pt x="1180498" y="1137195"/>
                  </a:lnTo>
                  <a:lnTo>
                    <a:pt x="1463494" y="1137195"/>
                  </a:lnTo>
                  <a:lnTo>
                    <a:pt x="1463494" y="1106460"/>
                  </a:lnTo>
                  <a:lnTo>
                    <a:pt x="1180498" y="1106460"/>
                  </a:lnTo>
                  <a:lnTo>
                    <a:pt x="1180498" y="583965"/>
                  </a:lnTo>
                  <a:lnTo>
                    <a:pt x="1463494" y="583965"/>
                  </a:lnTo>
                  <a:lnTo>
                    <a:pt x="1463494" y="553230"/>
                  </a:lnTo>
                  <a:lnTo>
                    <a:pt x="1180498" y="553230"/>
                  </a:lnTo>
                  <a:lnTo>
                    <a:pt x="1180498" y="30735"/>
                  </a:lnTo>
                  <a:lnTo>
                    <a:pt x="1463494" y="30735"/>
                  </a:lnTo>
                  <a:close/>
                  <a:moveTo>
                    <a:pt x="307253" y="553230"/>
                  </a:moveTo>
                  <a:lnTo>
                    <a:pt x="307253" y="30735"/>
                  </a:lnTo>
                  <a:lnTo>
                    <a:pt x="582163" y="30735"/>
                  </a:lnTo>
                  <a:lnTo>
                    <a:pt x="582163" y="553230"/>
                  </a:lnTo>
                  <a:lnTo>
                    <a:pt x="307253" y="553230"/>
                  </a:lnTo>
                  <a:close/>
                  <a:moveTo>
                    <a:pt x="582163" y="583965"/>
                  </a:moveTo>
                  <a:lnTo>
                    <a:pt x="582163" y="1106460"/>
                  </a:lnTo>
                  <a:lnTo>
                    <a:pt x="307253" y="1106460"/>
                  </a:lnTo>
                  <a:lnTo>
                    <a:pt x="307253" y="583965"/>
                  </a:lnTo>
                  <a:lnTo>
                    <a:pt x="582163" y="583965"/>
                  </a:lnTo>
                  <a:close/>
                  <a:moveTo>
                    <a:pt x="291082" y="553230"/>
                  </a:moveTo>
                  <a:lnTo>
                    <a:pt x="16171" y="553230"/>
                  </a:lnTo>
                  <a:lnTo>
                    <a:pt x="16171" y="30735"/>
                  </a:lnTo>
                  <a:lnTo>
                    <a:pt x="291082" y="30735"/>
                  </a:lnTo>
                  <a:lnTo>
                    <a:pt x="291082" y="553230"/>
                  </a:lnTo>
                  <a:close/>
                  <a:moveTo>
                    <a:pt x="291082" y="583965"/>
                  </a:moveTo>
                  <a:lnTo>
                    <a:pt x="291082" y="1106460"/>
                  </a:lnTo>
                  <a:lnTo>
                    <a:pt x="16171" y="1106460"/>
                  </a:lnTo>
                  <a:lnTo>
                    <a:pt x="16171" y="583965"/>
                  </a:lnTo>
                  <a:lnTo>
                    <a:pt x="291082" y="583965"/>
                  </a:lnTo>
                  <a:close/>
                  <a:moveTo>
                    <a:pt x="291082" y="1137195"/>
                  </a:moveTo>
                  <a:lnTo>
                    <a:pt x="291082" y="1659691"/>
                  </a:lnTo>
                  <a:lnTo>
                    <a:pt x="16171" y="1659691"/>
                  </a:lnTo>
                  <a:lnTo>
                    <a:pt x="16171" y="1137195"/>
                  </a:lnTo>
                  <a:lnTo>
                    <a:pt x="291082" y="1137195"/>
                  </a:lnTo>
                  <a:close/>
                  <a:moveTo>
                    <a:pt x="307253" y="1137195"/>
                  </a:moveTo>
                  <a:lnTo>
                    <a:pt x="582163" y="1137195"/>
                  </a:lnTo>
                  <a:lnTo>
                    <a:pt x="582163" y="1659691"/>
                  </a:lnTo>
                  <a:lnTo>
                    <a:pt x="307253" y="1659691"/>
                  </a:lnTo>
                  <a:lnTo>
                    <a:pt x="307253" y="1137195"/>
                  </a:lnTo>
                  <a:close/>
                  <a:moveTo>
                    <a:pt x="598335" y="1137195"/>
                  </a:moveTo>
                  <a:lnTo>
                    <a:pt x="873245" y="1137195"/>
                  </a:lnTo>
                  <a:lnTo>
                    <a:pt x="873245" y="1659691"/>
                  </a:lnTo>
                  <a:lnTo>
                    <a:pt x="598335" y="1659691"/>
                  </a:lnTo>
                  <a:lnTo>
                    <a:pt x="598335" y="1137195"/>
                  </a:lnTo>
                  <a:close/>
                  <a:moveTo>
                    <a:pt x="598335" y="1106460"/>
                  </a:moveTo>
                  <a:lnTo>
                    <a:pt x="598335" y="583965"/>
                  </a:lnTo>
                  <a:lnTo>
                    <a:pt x="873245" y="583965"/>
                  </a:lnTo>
                  <a:lnTo>
                    <a:pt x="873245" y="1106460"/>
                  </a:lnTo>
                  <a:lnTo>
                    <a:pt x="598335" y="1106460"/>
                  </a:lnTo>
                  <a:close/>
                  <a:moveTo>
                    <a:pt x="598335" y="553230"/>
                  </a:moveTo>
                  <a:lnTo>
                    <a:pt x="598335" y="30735"/>
                  </a:lnTo>
                  <a:lnTo>
                    <a:pt x="873245" y="30735"/>
                  </a:lnTo>
                  <a:lnTo>
                    <a:pt x="873245" y="553230"/>
                  </a:lnTo>
                  <a:lnTo>
                    <a:pt x="598335" y="553230"/>
                  </a:lnTo>
                  <a:close/>
                  <a:moveTo>
                    <a:pt x="16171" y="2212921"/>
                  </a:moveTo>
                  <a:lnTo>
                    <a:pt x="16171" y="1690426"/>
                  </a:lnTo>
                  <a:lnTo>
                    <a:pt x="291082" y="1690426"/>
                  </a:lnTo>
                  <a:lnTo>
                    <a:pt x="291082" y="2212921"/>
                  </a:lnTo>
                  <a:lnTo>
                    <a:pt x="16171" y="2212921"/>
                  </a:lnTo>
                  <a:close/>
                  <a:moveTo>
                    <a:pt x="307253" y="2212921"/>
                  </a:moveTo>
                  <a:lnTo>
                    <a:pt x="307253" y="1690426"/>
                  </a:lnTo>
                  <a:lnTo>
                    <a:pt x="582163" y="1690426"/>
                  </a:lnTo>
                  <a:lnTo>
                    <a:pt x="582163" y="2212921"/>
                  </a:lnTo>
                  <a:lnTo>
                    <a:pt x="307253" y="2212921"/>
                  </a:lnTo>
                  <a:close/>
                  <a:moveTo>
                    <a:pt x="598335" y="2212921"/>
                  </a:moveTo>
                  <a:lnTo>
                    <a:pt x="598335" y="1690426"/>
                  </a:lnTo>
                  <a:lnTo>
                    <a:pt x="873245" y="1690426"/>
                  </a:lnTo>
                  <a:lnTo>
                    <a:pt x="873245" y="2212921"/>
                  </a:lnTo>
                  <a:lnTo>
                    <a:pt x="598335" y="2212921"/>
                  </a:lnTo>
                  <a:close/>
                  <a:moveTo>
                    <a:pt x="1164327" y="2212921"/>
                  </a:moveTo>
                  <a:lnTo>
                    <a:pt x="889416" y="2212921"/>
                  </a:lnTo>
                  <a:lnTo>
                    <a:pt x="889416" y="1690426"/>
                  </a:lnTo>
                  <a:lnTo>
                    <a:pt x="1164327" y="1690426"/>
                  </a:lnTo>
                  <a:lnTo>
                    <a:pt x="1164327" y="2212921"/>
                  </a:lnTo>
                  <a:close/>
                  <a:moveTo>
                    <a:pt x="1164327" y="1659691"/>
                  </a:moveTo>
                  <a:lnTo>
                    <a:pt x="889416" y="1659691"/>
                  </a:lnTo>
                  <a:lnTo>
                    <a:pt x="889416" y="1137195"/>
                  </a:lnTo>
                  <a:lnTo>
                    <a:pt x="1164327" y="1137195"/>
                  </a:lnTo>
                  <a:lnTo>
                    <a:pt x="1164327" y="1659691"/>
                  </a:lnTo>
                  <a:close/>
                  <a:moveTo>
                    <a:pt x="1164327" y="1106460"/>
                  </a:moveTo>
                  <a:lnTo>
                    <a:pt x="889416" y="1106460"/>
                  </a:lnTo>
                  <a:lnTo>
                    <a:pt x="889416" y="583965"/>
                  </a:lnTo>
                  <a:lnTo>
                    <a:pt x="1164327" y="583965"/>
                  </a:lnTo>
                  <a:lnTo>
                    <a:pt x="1164327" y="1106460"/>
                  </a:lnTo>
                  <a:close/>
                  <a:moveTo>
                    <a:pt x="1164327" y="553230"/>
                  </a:moveTo>
                  <a:lnTo>
                    <a:pt x="889416" y="553230"/>
                  </a:lnTo>
                  <a:lnTo>
                    <a:pt x="889416" y="30735"/>
                  </a:lnTo>
                  <a:lnTo>
                    <a:pt x="1164327" y="30735"/>
                  </a:lnTo>
                  <a:lnTo>
                    <a:pt x="1164327" y="553230"/>
                  </a:lnTo>
                  <a:close/>
                </a:path>
              </a:pathLst>
            </a:custGeom>
            <a:solidFill>
              <a:srgbClr val="79889D">
                <a:alpha val="8000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4633723">
            <a:off x="14196582" y="-4041296"/>
            <a:ext cx="4475847" cy="7161355"/>
          </a:xfrm>
          <a:custGeom>
            <a:avLst/>
            <a:gdLst/>
            <a:ahLst/>
            <a:cxnLst/>
            <a:rect r="r" b="b" t="t" l="l"/>
            <a:pathLst>
              <a:path h="7161355" w="4475847">
                <a:moveTo>
                  <a:pt x="0" y="0"/>
                </a:moveTo>
                <a:lnTo>
                  <a:pt x="4475846" y="0"/>
                </a:lnTo>
                <a:lnTo>
                  <a:pt x="4475846" y="7161355"/>
                </a:lnTo>
                <a:lnTo>
                  <a:pt x="0" y="7161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577515">
            <a:off x="16547827" y="6840909"/>
            <a:ext cx="2280914" cy="3958202"/>
          </a:xfrm>
          <a:custGeom>
            <a:avLst/>
            <a:gdLst/>
            <a:ahLst/>
            <a:cxnLst/>
            <a:rect r="r" b="b" t="t" l="l"/>
            <a:pathLst>
              <a:path h="3958202" w="2280914">
                <a:moveTo>
                  <a:pt x="0" y="0"/>
                </a:moveTo>
                <a:lnTo>
                  <a:pt x="2280914" y="0"/>
                </a:lnTo>
                <a:lnTo>
                  <a:pt x="2280914" y="3958202"/>
                </a:lnTo>
                <a:lnTo>
                  <a:pt x="0" y="3958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239686" y="-28802"/>
            <a:ext cx="1575273" cy="1577245"/>
          </a:xfrm>
          <a:custGeom>
            <a:avLst/>
            <a:gdLst/>
            <a:ahLst/>
            <a:cxnLst/>
            <a:rect r="r" b="b" t="t" l="l"/>
            <a:pathLst>
              <a:path h="1577245" w="1575273">
                <a:moveTo>
                  <a:pt x="0" y="0"/>
                </a:moveTo>
                <a:lnTo>
                  <a:pt x="1575273" y="0"/>
                </a:lnTo>
                <a:lnTo>
                  <a:pt x="1575273" y="1577245"/>
                </a:lnTo>
                <a:lnTo>
                  <a:pt x="0" y="1577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00000">
            <a:off x="15542048" y="2701443"/>
            <a:ext cx="907558" cy="907558"/>
          </a:xfrm>
          <a:custGeom>
            <a:avLst/>
            <a:gdLst/>
            <a:ahLst/>
            <a:cxnLst/>
            <a:rect r="r" b="b" t="t" l="l"/>
            <a:pathLst>
              <a:path h="907558" w="907558">
                <a:moveTo>
                  <a:pt x="0" y="0"/>
                </a:moveTo>
                <a:lnTo>
                  <a:pt x="907558" y="0"/>
                </a:lnTo>
                <a:lnTo>
                  <a:pt x="907558" y="907558"/>
                </a:lnTo>
                <a:lnTo>
                  <a:pt x="0" y="9075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5190" y="490941"/>
            <a:ext cx="565521" cy="537759"/>
          </a:xfrm>
          <a:custGeom>
            <a:avLst/>
            <a:gdLst/>
            <a:ahLst/>
            <a:cxnLst/>
            <a:rect r="r" b="b" t="t" l="l"/>
            <a:pathLst>
              <a:path h="537759" w="565521">
                <a:moveTo>
                  <a:pt x="0" y="0"/>
                </a:moveTo>
                <a:lnTo>
                  <a:pt x="565521" y="0"/>
                </a:lnTo>
                <a:lnTo>
                  <a:pt x="565521" y="537759"/>
                </a:lnTo>
                <a:lnTo>
                  <a:pt x="0" y="537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36847" y="6229311"/>
            <a:ext cx="8810851" cy="4570090"/>
          </a:xfrm>
          <a:custGeom>
            <a:avLst/>
            <a:gdLst/>
            <a:ahLst/>
            <a:cxnLst/>
            <a:rect r="r" b="b" t="t" l="l"/>
            <a:pathLst>
              <a:path h="4570090" w="8810851">
                <a:moveTo>
                  <a:pt x="0" y="0"/>
                </a:moveTo>
                <a:lnTo>
                  <a:pt x="8810851" y="0"/>
                </a:lnTo>
                <a:lnTo>
                  <a:pt x="8810851" y="4570091"/>
                </a:lnTo>
                <a:lnTo>
                  <a:pt x="0" y="45700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1907" t="-54348" r="-3865" b="-5795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5190" y="1583356"/>
            <a:ext cx="8638267" cy="4430068"/>
          </a:xfrm>
          <a:custGeom>
            <a:avLst/>
            <a:gdLst/>
            <a:ahLst/>
            <a:cxnLst/>
            <a:rect r="r" b="b" t="t" l="l"/>
            <a:pathLst>
              <a:path h="4430068" w="8638267">
                <a:moveTo>
                  <a:pt x="0" y="0"/>
                </a:moveTo>
                <a:lnTo>
                  <a:pt x="8638268" y="0"/>
                </a:lnTo>
                <a:lnTo>
                  <a:pt x="8638268" y="4430068"/>
                </a:lnTo>
                <a:lnTo>
                  <a:pt x="0" y="443006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91907" t="-56108" r="-3865" b="-5862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44000" y="1627954"/>
            <a:ext cx="8750935" cy="4420382"/>
          </a:xfrm>
          <a:custGeom>
            <a:avLst/>
            <a:gdLst/>
            <a:ahLst/>
            <a:cxnLst/>
            <a:rect r="r" b="b" t="t" l="l"/>
            <a:pathLst>
              <a:path h="4420382" w="8750935">
                <a:moveTo>
                  <a:pt x="0" y="0"/>
                </a:moveTo>
                <a:lnTo>
                  <a:pt x="8750935" y="0"/>
                </a:lnTo>
                <a:lnTo>
                  <a:pt x="8750935" y="4420382"/>
                </a:lnTo>
                <a:lnTo>
                  <a:pt x="0" y="44203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92672" t="-57915" r="-3441" b="-6047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86578" y="546100"/>
            <a:ext cx="9961631" cy="897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4"/>
              </a:lnSpc>
            </a:pPr>
            <a:r>
              <a:rPr lang="en-US" sz="6734">
                <a:solidFill>
                  <a:srgbClr val="FFFFFF"/>
                </a:solidFill>
                <a:latin typeface="Fahkwang Bold"/>
              </a:rPr>
              <a:t>OUTPUT PROGRAM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0764" t="-39598" r="-14717" b="-37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1496526" y="9093440"/>
            <a:ext cx="5665416" cy="5884375"/>
            <a:chOff x="0" y="0"/>
            <a:chExt cx="1149350" cy="11493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78018" cy="2781519"/>
            </a:xfrm>
            <a:custGeom>
              <a:avLst/>
              <a:gdLst/>
              <a:ahLst/>
              <a:cxnLst/>
              <a:rect r="r" b="b" t="t" l="l"/>
              <a:pathLst>
                <a:path h="2781519" w="2678018">
                  <a:moveTo>
                    <a:pt x="2678018" y="30735"/>
                  </a:moveTo>
                  <a:lnTo>
                    <a:pt x="2678018" y="0"/>
                  </a:lnTo>
                  <a:lnTo>
                    <a:pt x="14796" y="0"/>
                  </a:lnTo>
                  <a:lnTo>
                    <a:pt x="14796" y="15368"/>
                  </a:lnTo>
                  <a:lnTo>
                    <a:pt x="0" y="15368"/>
                  </a:lnTo>
                  <a:lnTo>
                    <a:pt x="0" y="2781519"/>
                  </a:lnTo>
                  <a:lnTo>
                    <a:pt x="29591" y="2781519"/>
                  </a:lnTo>
                  <a:lnTo>
                    <a:pt x="29591" y="2243656"/>
                  </a:lnTo>
                  <a:lnTo>
                    <a:pt x="532644" y="2243656"/>
                  </a:lnTo>
                  <a:lnTo>
                    <a:pt x="532644" y="2781519"/>
                  </a:lnTo>
                  <a:lnTo>
                    <a:pt x="562236" y="2781519"/>
                  </a:lnTo>
                  <a:lnTo>
                    <a:pt x="562236" y="2243656"/>
                  </a:lnTo>
                  <a:lnTo>
                    <a:pt x="1065289" y="2243656"/>
                  </a:lnTo>
                  <a:lnTo>
                    <a:pt x="1065289" y="2781519"/>
                  </a:lnTo>
                  <a:lnTo>
                    <a:pt x="1094880" y="2781519"/>
                  </a:lnTo>
                  <a:lnTo>
                    <a:pt x="1094880" y="2243656"/>
                  </a:lnTo>
                  <a:lnTo>
                    <a:pt x="1597933" y="2243656"/>
                  </a:lnTo>
                  <a:lnTo>
                    <a:pt x="1597933" y="2781519"/>
                  </a:lnTo>
                  <a:lnTo>
                    <a:pt x="1627524" y="2781519"/>
                  </a:lnTo>
                  <a:lnTo>
                    <a:pt x="1627524" y="2243656"/>
                  </a:lnTo>
                  <a:lnTo>
                    <a:pt x="2130578" y="2243656"/>
                  </a:lnTo>
                  <a:lnTo>
                    <a:pt x="2130578" y="2781519"/>
                  </a:lnTo>
                  <a:lnTo>
                    <a:pt x="2160169" y="2781519"/>
                  </a:lnTo>
                  <a:lnTo>
                    <a:pt x="2160169" y="2243656"/>
                  </a:lnTo>
                  <a:lnTo>
                    <a:pt x="2678018" y="2243656"/>
                  </a:lnTo>
                  <a:lnTo>
                    <a:pt x="2678018" y="2212921"/>
                  </a:lnTo>
                  <a:lnTo>
                    <a:pt x="2160169" y="2212921"/>
                  </a:lnTo>
                  <a:lnTo>
                    <a:pt x="2160169" y="1690426"/>
                  </a:lnTo>
                  <a:lnTo>
                    <a:pt x="2678018" y="1690426"/>
                  </a:lnTo>
                  <a:lnTo>
                    <a:pt x="2678018" y="1659691"/>
                  </a:lnTo>
                  <a:lnTo>
                    <a:pt x="2160169" y="1659691"/>
                  </a:lnTo>
                  <a:lnTo>
                    <a:pt x="2160169" y="1137195"/>
                  </a:lnTo>
                  <a:lnTo>
                    <a:pt x="2678018" y="1137195"/>
                  </a:lnTo>
                  <a:lnTo>
                    <a:pt x="2678018" y="1106460"/>
                  </a:lnTo>
                  <a:lnTo>
                    <a:pt x="2160169" y="1106460"/>
                  </a:lnTo>
                  <a:lnTo>
                    <a:pt x="2160169" y="583965"/>
                  </a:lnTo>
                  <a:lnTo>
                    <a:pt x="2678018" y="583965"/>
                  </a:lnTo>
                  <a:lnTo>
                    <a:pt x="2678018" y="553230"/>
                  </a:lnTo>
                  <a:lnTo>
                    <a:pt x="2160169" y="553230"/>
                  </a:lnTo>
                  <a:lnTo>
                    <a:pt x="2160169" y="30735"/>
                  </a:lnTo>
                  <a:lnTo>
                    <a:pt x="2678018" y="30735"/>
                  </a:lnTo>
                  <a:close/>
                  <a:moveTo>
                    <a:pt x="562236" y="553230"/>
                  </a:moveTo>
                  <a:lnTo>
                    <a:pt x="562236" y="30735"/>
                  </a:lnTo>
                  <a:lnTo>
                    <a:pt x="1065289" y="30735"/>
                  </a:lnTo>
                  <a:lnTo>
                    <a:pt x="1065289" y="553230"/>
                  </a:lnTo>
                  <a:lnTo>
                    <a:pt x="562236" y="553230"/>
                  </a:lnTo>
                  <a:close/>
                  <a:moveTo>
                    <a:pt x="1065289" y="583965"/>
                  </a:moveTo>
                  <a:lnTo>
                    <a:pt x="1065289" y="1106460"/>
                  </a:lnTo>
                  <a:lnTo>
                    <a:pt x="562236" y="1106460"/>
                  </a:lnTo>
                  <a:lnTo>
                    <a:pt x="562236" y="583965"/>
                  </a:lnTo>
                  <a:lnTo>
                    <a:pt x="1065289" y="583965"/>
                  </a:lnTo>
                  <a:close/>
                  <a:moveTo>
                    <a:pt x="532644" y="553230"/>
                  </a:moveTo>
                  <a:lnTo>
                    <a:pt x="29591" y="553230"/>
                  </a:lnTo>
                  <a:lnTo>
                    <a:pt x="29591" y="30735"/>
                  </a:lnTo>
                  <a:lnTo>
                    <a:pt x="532644" y="30735"/>
                  </a:lnTo>
                  <a:lnTo>
                    <a:pt x="532644" y="553230"/>
                  </a:lnTo>
                  <a:close/>
                  <a:moveTo>
                    <a:pt x="532644" y="583965"/>
                  </a:moveTo>
                  <a:lnTo>
                    <a:pt x="532644" y="1106460"/>
                  </a:lnTo>
                  <a:lnTo>
                    <a:pt x="29591" y="1106460"/>
                  </a:lnTo>
                  <a:lnTo>
                    <a:pt x="29591" y="583965"/>
                  </a:lnTo>
                  <a:lnTo>
                    <a:pt x="532644" y="583965"/>
                  </a:lnTo>
                  <a:close/>
                  <a:moveTo>
                    <a:pt x="532644" y="1137195"/>
                  </a:moveTo>
                  <a:lnTo>
                    <a:pt x="532644" y="1659691"/>
                  </a:lnTo>
                  <a:lnTo>
                    <a:pt x="29591" y="1659691"/>
                  </a:lnTo>
                  <a:lnTo>
                    <a:pt x="29591" y="1137195"/>
                  </a:lnTo>
                  <a:lnTo>
                    <a:pt x="532644" y="1137195"/>
                  </a:lnTo>
                  <a:close/>
                  <a:moveTo>
                    <a:pt x="562236" y="1137195"/>
                  </a:moveTo>
                  <a:lnTo>
                    <a:pt x="1065289" y="1137195"/>
                  </a:lnTo>
                  <a:lnTo>
                    <a:pt x="1065289" y="1659691"/>
                  </a:lnTo>
                  <a:lnTo>
                    <a:pt x="562236" y="1659691"/>
                  </a:lnTo>
                  <a:lnTo>
                    <a:pt x="562236" y="1137195"/>
                  </a:lnTo>
                  <a:close/>
                  <a:moveTo>
                    <a:pt x="1094880" y="1137195"/>
                  </a:moveTo>
                  <a:lnTo>
                    <a:pt x="1597933" y="1137195"/>
                  </a:lnTo>
                  <a:lnTo>
                    <a:pt x="1597933" y="1659691"/>
                  </a:lnTo>
                  <a:lnTo>
                    <a:pt x="1094880" y="1659691"/>
                  </a:lnTo>
                  <a:lnTo>
                    <a:pt x="1094880" y="1137195"/>
                  </a:lnTo>
                  <a:close/>
                  <a:moveTo>
                    <a:pt x="1094880" y="1106460"/>
                  </a:moveTo>
                  <a:lnTo>
                    <a:pt x="1094880" y="583965"/>
                  </a:lnTo>
                  <a:lnTo>
                    <a:pt x="1597933" y="583965"/>
                  </a:lnTo>
                  <a:lnTo>
                    <a:pt x="1597933" y="1106460"/>
                  </a:lnTo>
                  <a:lnTo>
                    <a:pt x="1094880" y="1106460"/>
                  </a:lnTo>
                  <a:close/>
                  <a:moveTo>
                    <a:pt x="1094880" y="553230"/>
                  </a:moveTo>
                  <a:lnTo>
                    <a:pt x="1094880" y="30735"/>
                  </a:lnTo>
                  <a:lnTo>
                    <a:pt x="1597933" y="30735"/>
                  </a:lnTo>
                  <a:lnTo>
                    <a:pt x="1597933" y="553230"/>
                  </a:lnTo>
                  <a:lnTo>
                    <a:pt x="1094880" y="553230"/>
                  </a:lnTo>
                  <a:close/>
                  <a:moveTo>
                    <a:pt x="29591" y="2212921"/>
                  </a:moveTo>
                  <a:lnTo>
                    <a:pt x="29591" y="1690426"/>
                  </a:lnTo>
                  <a:lnTo>
                    <a:pt x="532644" y="1690426"/>
                  </a:lnTo>
                  <a:lnTo>
                    <a:pt x="532644" y="2212921"/>
                  </a:lnTo>
                  <a:lnTo>
                    <a:pt x="29591" y="2212921"/>
                  </a:lnTo>
                  <a:close/>
                  <a:moveTo>
                    <a:pt x="562236" y="2212921"/>
                  </a:moveTo>
                  <a:lnTo>
                    <a:pt x="562236" y="1690426"/>
                  </a:lnTo>
                  <a:lnTo>
                    <a:pt x="1065289" y="1690426"/>
                  </a:lnTo>
                  <a:lnTo>
                    <a:pt x="1065289" y="2212921"/>
                  </a:lnTo>
                  <a:lnTo>
                    <a:pt x="562236" y="2212921"/>
                  </a:lnTo>
                  <a:close/>
                  <a:moveTo>
                    <a:pt x="1094880" y="2212921"/>
                  </a:moveTo>
                  <a:lnTo>
                    <a:pt x="1094880" y="1690426"/>
                  </a:lnTo>
                  <a:lnTo>
                    <a:pt x="1597933" y="1690426"/>
                  </a:lnTo>
                  <a:lnTo>
                    <a:pt x="1597933" y="2212921"/>
                  </a:lnTo>
                  <a:lnTo>
                    <a:pt x="1094880" y="2212921"/>
                  </a:lnTo>
                  <a:close/>
                  <a:moveTo>
                    <a:pt x="2130578" y="2212921"/>
                  </a:moveTo>
                  <a:lnTo>
                    <a:pt x="1627524" y="2212921"/>
                  </a:lnTo>
                  <a:lnTo>
                    <a:pt x="1627524" y="1690426"/>
                  </a:lnTo>
                  <a:lnTo>
                    <a:pt x="2130578" y="1690426"/>
                  </a:lnTo>
                  <a:lnTo>
                    <a:pt x="2130578" y="2212921"/>
                  </a:lnTo>
                  <a:close/>
                  <a:moveTo>
                    <a:pt x="2130578" y="1659691"/>
                  </a:moveTo>
                  <a:lnTo>
                    <a:pt x="1627524" y="1659691"/>
                  </a:lnTo>
                  <a:lnTo>
                    <a:pt x="1627524" y="1137195"/>
                  </a:lnTo>
                  <a:lnTo>
                    <a:pt x="2130578" y="1137195"/>
                  </a:lnTo>
                  <a:lnTo>
                    <a:pt x="2130578" y="1659691"/>
                  </a:lnTo>
                  <a:close/>
                  <a:moveTo>
                    <a:pt x="2130578" y="1106460"/>
                  </a:moveTo>
                  <a:lnTo>
                    <a:pt x="1627524" y="1106460"/>
                  </a:lnTo>
                  <a:lnTo>
                    <a:pt x="1627524" y="583965"/>
                  </a:lnTo>
                  <a:lnTo>
                    <a:pt x="2130578" y="583965"/>
                  </a:lnTo>
                  <a:lnTo>
                    <a:pt x="2130578" y="1106460"/>
                  </a:lnTo>
                  <a:close/>
                  <a:moveTo>
                    <a:pt x="2130578" y="553230"/>
                  </a:moveTo>
                  <a:lnTo>
                    <a:pt x="1627524" y="553230"/>
                  </a:lnTo>
                  <a:lnTo>
                    <a:pt x="1627524" y="30735"/>
                  </a:lnTo>
                  <a:lnTo>
                    <a:pt x="2130578" y="30735"/>
                  </a:lnTo>
                  <a:lnTo>
                    <a:pt x="2130578" y="553230"/>
                  </a:lnTo>
                  <a:close/>
                </a:path>
              </a:pathLst>
            </a:custGeom>
            <a:solidFill>
              <a:srgbClr val="79889D">
                <a:alpha val="8000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-8772153">
            <a:off x="15319046" y="7953352"/>
            <a:ext cx="4750429" cy="4667297"/>
          </a:xfrm>
          <a:custGeom>
            <a:avLst/>
            <a:gdLst/>
            <a:ahLst/>
            <a:cxnLst/>
            <a:rect r="r" b="b" t="t" l="l"/>
            <a:pathLst>
              <a:path h="4667297" w="4750429">
                <a:moveTo>
                  <a:pt x="4750429" y="0"/>
                </a:moveTo>
                <a:lnTo>
                  <a:pt x="0" y="0"/>
                </a:lnTo>
                <a:lnTo>
                  <a:pt x="0" y="4667296"/>
                </a:lnTo>
                <a:lnTo>
                  <a:pt x="4750429" y="4667296"/>
                </a:lnTo>
                <a:lnTo>
                  <a:pt x="475042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069766">
            <a:off x="-22770" y="-99308"/>
            <a:ext cx="1300030" cy="2256017"/>
          </a:xfrm>
          <a:custGeom>
            <a:avLst/>
            <a:gdLst/>
            <a:ahLst/>
            <a:cxnLst/>
            <a:rect r="r" b="b" t="t" l="l"/>
            <a:pathLst>
              <a:path h="2256017" w="1300030">
                <a:moveTo>
                  <a:pt x="0" y="0"/>
                </a:moveTo>
                <a:lnTo>
                  <a:pt x="1300030" y="0"/>
                </a:lnTo>
                <a:lnTo>
                  <a:pt x="1300030" y="2256016"/>
                </a:lnTo>
                <a:lnTo>
                  <a:pt x="0" y="2256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00000">
            <a:off x="16608941" y="242576"/>
            <a:ext cx="1129819" cy="1129819"/>
          </a:xfrm>
          <a:custGeom>
            <a:avLst/>
            <a:gdLst/>
            <a:ahLst/>
            <a:cxnLst/>
            <a:rect r="r" b="b" t="t" l="l"/>
            <a:pathLst>
              <a:path h="1129819" w="1129819">
                <a:moveTo>
                  <a:pt x="0" y="0"/>
                </a:moveTo>
                <a:lnTo>
                  <a:pt x="1129820" y="0"/>
                </a:lnTo>
                <a:lnTo>
                  <a:pt x="1129820" y="1129820"/>
                </a:lnTo>
                <a:lnTo>
                  <a:pt x="0" y="1129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7245" y="2242402"/>
            <a:ext cx="8115300" cy="4564856"/>
          </a:xfrm>
          <a:custGeom>
            <a:avLst/>
            <a:gdLst/>
            <a:ahLst/>
            <a:cxnLst/>
            <a:rect r="r" b="b" t="t" l="l"/>
            <a:pathLst>
              <a:path h="4564856" w="8115300">
                <a:moveTo>
                  <a:pt x="0" y="0"/>
                </a:moveTo>
                <a:lnTo>
                  <a:pt x="8115300" y="0"/>
                </a:lnTo>
                <a:lnTo>
                  <a:pt x="8115300" y="4564856"/>
                </a:lnTo>
                <a:lnTo>
                  <a:pt x="0" y="4564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828986" y="3568850"/>
            <a:ext cx="9143768" cy="5143369"/>
          </a:xfrm>
          <a:custGeom>
            <a:avLst/>
            <a:gdLst/>
            <a:ahLst/>
            <a:cxnLst/>
            <a:rect r="r" b="b" t="t" l="l"/>
            <a:pathLst>
              <a:path h="5143369" w="9143768">
                <a:moveTo>
                  <a:pt x="0" y="0"/>
                </a:moveTo>
                <a:lnTo>
                  <a:pt x="9143768" y="0"/>
                </a:lnTo>
                <a:lnTo>
                  <a:pt x="9143768" y="5143369"/>
                </a:lnTo>
                <a:lnTo>
                  <a:pt x="0" y="51433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65909" y="667223"/>
            <a:ext cx="10556646" cy="939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</a:pPr>
            <a:r>
              <a:rPr lang="en-US" sz="3600">
                <a:solidFill>
                  <a:srgbClr val="FFFFFF"/>
                </a:solidFill>
                <a:latin typeface="Fahkwang Bold"/>
              </a:rPr>
              <a:t>TAMPILAN UNGGAHAN HALAMAN PROJEK DI GITHUB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DAF5dJqHnLI</dc:identifier>
  <dcterms:modified xsi:type="dcterms:W3CDTF">2011-08-01T06:04:30Z</dcterms:modified>
  <cp:revision>1</cp:revision>
  <dc:title>Grey and Black Modern Social Media Report Presentation</dc:title>
</cp:coreProperties>
</file>